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775" r:id="rId5"/>
  </p:sldMasterIdLst>
  <p:notesMasterIdLst>
    <p:notesMasterId r:id="rId15"/>
  </p:notesMasterIdLst>
  <p:handoutMasterIdLst>
    <p:handoutMasterId r:id="rId16"/>
  </p:handoutMasterIdLst>
  <p:sldIdLst>
    <p:sldId id="312" r:id="rId6"/>
    <p:sldId id="333" r:id="rId7"/>
    <p:sldId id="303" r:id="rId8"/>
    <p:sldId id="353" r:id="rId9"/>
    <p:sldId id="350" r:id="rId10"/>
    <p:sldId id="351" r:id="rId11"/>
    <p:sldId id="352" r:id="rId12"/>
    <p:sldId id="347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i little" initials="nl" lastIdx="1" clrIdx="0">
    <p:extLst>
      <p:ext uri="{19B8F6BF-5375-455C-9EA6-DF929625EA0E}">
        <p15:presenceInfo xmlns:p15="http://schemas.microsoft.com/office/powerpoint/2012/main" userId="8fc0ad1cd4e8db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34"/>
    <a:srgbClr val="004366"/>
    <a:srgbClr val="009383"/>
    <a:srgbClr val="1A2A54"/>
    <a:srgbClr val="FFFFFF"/>
    <a:srgbClr val="000000"/>
    <a:srgbClr val="616469"/>
    <a:srgbClr val="818385"/>
    <a:srgbClr val="B2B2B2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9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88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5"/>
    </p:cViewPr>
  </p:sorterViewPr>
  <p:notesViewPr>
    <p:cSldViewPr snapToGrid="0" showGuides="1">
      <p:cViewPr varScale="1">
        <p:scale>
          <a:sx n="67" d="100"/>
          <a:sy n="67" d="100"/>
        </p:scale>
        <p:origin x="276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ichards" userId="1655c2ca-0690-4372-a4db-bc6a7643e71f" providerId="ADAL" clId="{29505FB5-1712-4013-AE01-A07F2E31C144}"/>
    <pc:docChg chg="custSel modSld">
      <pc:chgData name="Charlotte Richards" userId="1655c2ca-0690-4372-a4db-bc6a7643e71f" providerId="ADAL" clId="{29505FB5-1712-4013-AE01-A07F2E31C144}" dt="2024-10-31T16:13:55.908" v="21" actId="1076"/>
      <pc:docMkLst>
        <pc:docMk/>
      </pc:docMkLst>
      <pc:sldChg chg="addSp delSp modSp mod">
        <pc:chgData name="Charlotte Richards" userId="1655c2ca-0690-4372-a4db-bc6a7643e71f" providerId="ADAL" clId="{29505FB5-1712-4013-AE01-A07F2E31C144}" dt="2024-10-31T16:13:55.908" v="21" actId="1076"/>
        <pc:sldMkLst>
          <pc:docMk/>
          <pc:sldMk cId="2990187137" sldId="353"/>
        </pc:sldMkLst>
        <pc:spChg chg="mod">
          <ac:chgData name="Charlotte Richards" userId="1655c2ca-0690-4372-a4db-bc6a7643e71f" providerId="ADAL" clId="{29505FB5-1712-4013-AE01-A07F2E31C144}" dt="2024-10-31T16:13:38.582" v="16" actId="20577"/>
          <ac:spMkLst>
            <pc:docMk/>
            <pc:sldMk cId="2990187137" sldId="353"/>
            <ac:spMk id="3" creationId="{E686A663-04CF-F49D-A0D7-AD651244C243}"/>
          </ac:spMkLst>
        </pc:spChg>
        <pc:spChg chg="del">
          <ac:chgData name="Charlotte Richards" userId="1655c2ca-0690-4372-a4db-bc6a7643e71f" providerId="ADAL" clId="{29505FB5-1712-4013-AE01-A07F2E31C144}" dt="2024-10-31T16:12:55.341" v="6" actId="478"/>
          <ac:spMkLst>
            <pc:docMk/>
            <pc:sldMk cId="2990187137" sldId="353"/>
            <ac:spMk id="6" creationId="{C0D7A554-DC1E-CD24-79C8-8D646113E319}"/>
          </ac:spMkLst>
        </pc:spChg>
        <pc:spChg chg="mod">
          <ac:chgData name="Charlotte Richards" userId="1655c2ca-0690-4372-a4db-bc6a7643e71f" providerId="ADAL" clId="{29505FB5-1712-4013-AE01-A07F2E31C144}" dt="2024-10-31T16:13:53.361" v="20" actId="1076"/>
          <ac:spMkLst>
            <pc:docMk/>
            <pc:sldMk cId="2990187137" sldId="353"/>
            <ac:spMk id="8" creationId="{BE779BD9-CF32-EF85-32DD-ABCA56098EEA}"/>
          </ac:spMkLst>
        </pc:spChg>
        <pc:picChg chg="del">
          <ac:chgData name="Charlotte Richards" userId="1655c2ca-0690-4372-a4db-bc6a7643e71f" providerId="ADAL" clId="{29505FB5-1712-4013-AE01-A07F2E31C144}" dt="2024-10-31T16:12:22.966" v="0" actId="478"/>
          <ac:picMkLst>
            <pc:docMk/>
            <pc:sldMk cId="2990187137" sldId="353"/>
            <ac:picMk id="7" creationId="{F33B4951-330A-E149-986D-E60D6181BE96}"/>
          </ac:picMkLst>
        </pc:picChg>
        <pc:picChg chg="add mod ord">
          <ac:chgData name="Charlotte Richards" userId="1655c2ca-0690-4372-a4db-bc6a7643e71f" providerId="ADAL" clId="{29505FB5-1712-4013-AE01-A07F2E31C144}" dt="2024-10-31T16:13:48.085" v="19" actId="1076"/>
          <ac:picMkLst>
            <pc:docMk/>
            <pc:sldMk cId="2990187137" sldId="353"/>
            <ac:picMk id="11" creationId="{131A41E3-8B24-A37B-B5AB-B082A6C1BFCE}"/>
          </ac:picMkLst>
        </pc:picChg>
        <pc:cxnChg chg="mod">
          <ac:chgData name="Charlotte Richards" userId="1655c2ca-0690-4372-a4db-bc6a7643e71f" providerId="ADAL" clId="{29505FB5-1712-4013-AE01-A07F2E31C144}" dt="2024-10-31T16:13:55.908" v="21" actId="1076"/>
          <ac:cxnSpMkLst>
            <pc:docMk/>
            <pc:sldMk cId="2990187137" sldId="353"/>
            <ac:cxnSpMk id="10" creationId="{DEB3F49B-3EF0-EC56-5001-05FF199C4B8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78AC59-9C57-4A28-80BA-4950F594E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809AB-DA86-4578-9218-B6B21F34B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737C-1A3C-4A84-BAEF-FC6034ACDC60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536B4-4F3F-4D32-957F-30C2A00D1D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B206C-5C08-4FFC-9480-C9D8FB197A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0E61-2F37-441B-A76C-D9520A8E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2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40E0-7906-44A0-A33C-D49638265D44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AC67-E0F9-4389-9D7B-8C98249A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4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ont 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04" cy="6858000"/>
          </a:xfrm>
          <a:solidFill>
            <a:schemeClr val="bg2"/>
          </a:solidFill>
        </p:spPr>
        <p:txBody>
          <a:bodyPr/>
          <a:lstStyle>
            <a:lvl1pPr algn="r">
              <a:defRPr sz="1814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2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2BC5-7F2C-4715-A961-ACB83DAA7B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6613" y="0"/>
            <a:ext cx="5734928" cy="5697538"/>
          </a:xfrm>
          <a:solidFill>
            <a:schemeClr val="accent1">
              <a:alpha val="88000"/>
            </a:schemeClr>
          </a:solidFill>
        </p:spPr>
        <p:txBody>
          <a:bodyPr lIns="144000" tIns="1044000" rIns="144000" bIns="7200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AMET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B3D3-ED2D-4EB2-B24D-2A99C077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0136" y="5334623"/>
            <a:ext cx="3789044" cy="725830"/>
          </a:xfrm>
          <a:solidFill>
            <a:schemeClr val="bg1">
              <a:alpha val="88000"/>
            </a:schemeClr>
          </a:solidFill>
        </p:spPr>
        <p:txBody>
          <a:bodyPr lIns="72000" rIns="72000" bIns="7200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27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0FE6E-CDC8-48EF-89D1-5531E525F963}"/>
              </a:ext>
            </a:extLst>
          </p:cNvPr>
          <p:cNvSpPr/>
          <p:nvPr userDrawn="1"/>
        </p:nvSpPr>
        <p:spPr>
          <a:xfrm>
            <a:off x="12192000" y="0"/>
            <a:ext cx="412548" cy="70294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606"/>
            <a:endParaRPr lang="en-GB" sz="1600">
              <a:solidFill>
                <a:schemeClr val="bg1"/>
              </a:solidFill>
              <a:ea typeface="Source Sans Pro Light" panose="020B0403030403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C98D22-B2DE-458F-8023-5D6E054D8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821CF-2213-4145-9D88-B8B73597EE1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0453C7-1568-4131-BE6F-1DF9D3B0C5EA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EFE32E7-AB8E-43CC-9B8D-A93DF10D2C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B24AFD-A365-4287-A790-DEBCCE8081FC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982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2BC5-7F2C-4715-A961-ACB83DAA7B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9100" y="0"/>
            <a:ext cx="5734928" cy="5697538"/>
          </a:xfrm>
          <a:solidFill>
            <a:schemeClr val="accent2">
              <a:alpha val="88000"/>
            </a:schemeClr>
          </a:solidFill>
        </p:spPr>
        <p:txBody>
          <a:bodyPr lIns="144000" tIns="1044000" rIns="144000" bIns="72000"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AMET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B3D3-ED2D-4EB2-B24D-2A99C077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9843" y="5334623"/>
            <a:ext cx="3789044" cy="725830"/>
          </a:xfrm>
          <a:solidFill>
            <a:schemeClr val="accent1">
              <a:alpha val="88000"/>
            </a:schemeClr>
          </a:solidFill>
        </p:spPr>
        <p:txBody>
          <a:bodyPr lIns="72000" rIns="72000" bIns="72000" anchor="ctr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0FE6E-CDC8-48EF-89D1-5531E525F963}"/>
              </a:ext>
            </a:extLst>
          </p:cNvPr>
          <p:cNvSpPr/>
          <p:nvPr userDrawn="1"/>
        </p:nvSpPr>
        <p:spPr>
          <a:xfrm>
            <a:off x="12192000" y="0"/>
            <a:ext cx="412548" cy="70294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606"/>
            <a:endParaRPr lang="en-GB" sz="1600">
              <a:solidFill>
                <a:schemeClr val="bg1"/>
              </a:solidFill>
              <a:ea typeface="Source Sans Pro Light" panose="020B0403030403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C98D22-B2DE-458F-8023-5D6E054D8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821CF-2213-4145-9D88-B8B73597EE1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0453C7-1568-4131-BE6F-1DF9D3B0C5EA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EFE32E7-AB8E-43CC-9B8D-A93DF10D2C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CF1E23-3596-44C5-BB7B-D50327CC3A98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207812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96638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01" y="1133014"/>
            <a:ext cx="5413212" cy="457123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125538"/>
            <a:ext cx="5580063" cy="5732461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6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96638" cy="981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01" y="1133014"/>
            <a:ext cx="5413212" cy="45712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133013"/>
            <a:ext cx="5592599" cy="5724985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48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1"/>
            <a:ext cx="5437188" cy="5696774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851" y="-7476"/>
            <a:ext cx="541321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851" y="1125538"/>
            <a:ext cx="5413212" cy="457123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878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6613" cy="6857999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851" y="-7476"/>
            <a:ext cx="541321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851" y="1125538"/>
            <a:ext cx="5413212" cy="457123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980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4750" y="-10368"/>
            <a:ext cx="5937250" cy="6857999"/>
          </a:xfr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541321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133014"/>
            <a:ext cx="5413212" cy="457123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749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1"/>
            <a:ext cx="11196637" cy="4564377"/>
          </a:xfrm>
        </p:spPr>
        <p:txBody>
          <a:bodyPr lIns="72000" rIns="72000" b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268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1"/>
            <a:ext cx="11196637" cy="2295839"/>
          </a:xfrm>
        </p:spPr>
        <p:txBody>
          <a:bodyPr lIns="72000" rIns="72000" b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7FD12783-1256-401E-8520-372ACC3F08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040" y="3429000"/>
            <a:ext cx="11196637" cy="2295839"/>
          </a:xfrm>
        </p:spPr>
        <p:txBody>
          <a:bodyPr lIns="72000" rIns="72000" bIns="72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22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5" y="1126482"/>
            <a:ext cx="11164276" cy="1469326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898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55" y="2599074"/>
            <a:ext cx="11164276" cy="1371371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98" b="0" cap="none" baseline="0">
                <a:solidFill>
                  <a:schemeClr val="tx1"/>
                </a:solidFill>
              </a:defRPr>
            </a:lvl1pPr>
            <a:lvl2pPr marL="47294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588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882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770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71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65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59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353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10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4B2C6B-C0FA-4C4A-B6C4-6C0AF4396463}"/>
              </a:ext>
            </a:extLst>
          </p:cNvPr>
          <p:cNvSpPr/>
          <p:nvPr userDrawn="1"/>
        </p:nvSpPr>
        <p:spPr>
          <a:xfrm>
            <a:off x="0" y="1775013"/>
            <a:ext cx="6299947" cy="4189369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A5023-4830-4A19-909A-BB946ED70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46880" y="406275"/>
            <a:ext cx="2939115" cy="9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967345"/>
            <a:ext cx="5616575" cy="1824726"/>
          </a:xfrm>
        </p:spPr>
        <p:txBody>
          <a:bodyPr rIns="144000"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173" y="3919817"/>
            <a:ext cx="5592827" cy="1209775"/>
          </a:xfrm>
        </p:spPr>
        <p:txBody>
          <a:bodyPr rIns="7200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73" y="5129593"/>
            <a:ext cx="5592827" cy="636666"/>
          </a:xfrm>
          <a:prstGeom prst="rect">
            <a:avLst/>
          </a:prstGeom>
        </p:spPr>
        <p:txBody>
          <a:bodyPr lIns="0" tIns="0" rIns="72000" bIns="0" anchor="ctr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E39AD9-B263-44D7-810C-0BC77008E986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F691F7-095E-49B5-9304-CD36A68227D3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C8F51B3A-5D0D-4018-9F9C-30B419BF49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E1439B7-D3D5-49D6-9644-FC91B24678FD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339043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327517" y="1126302"/>
            <a:ext cx="262800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6" y="1133162"/>
            <a:ext cx="2628159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4E00230-5D5B-4B2E-893E-4F464ED82A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23540" y="1136522"/>
            <a:ext cx="2628000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1E402F4-9154-4B96-B31A-AA38F5C8DDD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5449" y="1143382"/>
            <a:ext cx="2628159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179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1182768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832710C-F26A-428F-B73F-B63FD31DA5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2179880"/>
            <a:ext cx="2628159" cy="3502977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73F60-0E0E-4F45-ABF4-6D839F66AC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1125538"/>
            <a:ext cx="2628159" cy="1054342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9423E2-4710-4A72-9D48-667F89F2409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789" y="2179880"/>
            <a:ext cx="2628159" cy="3502977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12927C-5B0A-483D-B49B-7D2EC551DC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788" y="1125538"/>
            <a:ext cx="2628159" cy="1054342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8C54713-263B-4A2F-94B1-A4815B59BE9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86153" y="2179880"/>
            <a:ext cx="2628159" cy="3502977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31CDE78-0093-4541-8B31-7648A65AD2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6152" y="1125538"/>
            <a:ext cx="2628159" cy="1054342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1540DFD-416E-4B7B-83B2-28FBBEC05F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039518" y="2179880"/>
            <a:ext cx="2628159" cy="3502977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A3E6A04-AACC-4D33-A748-B1762B0692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9517" y="1125538"/>
            <a:ext cx="2628159" cy="1054342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216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6" y="1133162"/>
            <a:ext cx="5441706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9720" y="1133162"/>
            <a:ext cx="5417957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874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2"/>
            <a:ext cx="11196637" cy="4571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58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01" y="0"/>
            <a:ext cx="11164276" cy="981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2"/>
            <a:ext cx="11196637" cy="457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2652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5304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97956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CC28976-AA9F-4387-9A62-302C5168F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769BB9-04BC-402A-9B01-9BCA04CFA7ED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6A7510-94AA-490B-94EE-16D5C7760613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4D2952DE-248B-4EA9-8063-D9089B89C2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233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01" y="0"/>
            <a:ext cx="11164276" cy="981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CC28976-AA9F-4387-9A62-302C5168F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769BB9-04BC-402A-9B01-9BCA04CFA7ED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6A7510-94AA-490B-94EE-16D5C7760613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4D2952DE-248B-4EA9-8063-D9089B89C2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5A8453A-EE82-434B-915C-F268C29082DC}"/>
              </a:ext>
            </a:extLst>
          </p:cNvPr>
          <p:cNvSpPr/>
          <p:nvPr userDrawn="1"/>
        </p:nvSpPr>
        <p:spPr>
          <a:xfrm>
            <a:off x="469099" y="1125538"/>
            <a:ext cx="11198577" cy="462308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A0BB5D7-FDF1-4231-8E7F-77A98BCCD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018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215F28-19F3-4FF8-8313-7372E8A65E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019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1CD0F89-82C8-4510-A35D-919AB2639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6643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AEBCCD9-F234-440F-9C3A-D8251C2E38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645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EE7837-6454-4208-B5C2-D8465AF2A5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3268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7743D83-C799-474C-B0DF-BF4903880D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71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B4FF570-BD5F-49A7-B67A-03B2A34BEA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89895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034C892-E71D-4306-B921-9D698CC0E2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89896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1AB1FEF-199D-478B-A595-4B6D290580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017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49FB5318-0581-4BF3-A4AE-AABAE284AA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0018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50D4B0F6-4744-408D-9730-10C598F6ED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6643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3AD1A5C-520E-4854-8A90-CB6429C9F6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6644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BB20D31A-ABB5-42A9-B7FC-30874C10A3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83269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07</a:t>
            </a:r>
            <a:endParaRPr lang="en-GB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995E2ABA-032F-4CE2-B259-D7237CE2AB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3270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75EAD237-A69A-4869-A696-DA880A0C40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89894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08</a:t>
            </a:r>
            <a:endParaRPr lang="en-GB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793F53D-92A6-4BCF-8222-DF2D5E66B0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89895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72BF99-6832-42A9-B08F-FDEB73503FDF}"/>
              </a:ext>
            </a:extLst>
          </p:cNvPr>
          <p:cNvGrpSpPr/>
          <p:nvPr userDrawn="1"/>
        </p:nvGrpSpPr>
        <p:grpSpPr>
          <a:xfrm>
            <a:off x="3345718" y="1755498"/>
            <a:ext cx="5413250" cy="1465728"/>
            <a:chOff x="3345718" y="1526891"/>
            <a:chExt cx="5413250" cy="186176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541023-9F30-4E91-91C6-E5C05D2F259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345718" y="1541472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91FF45C-DB03-47E2-B9E5-0F77562E9BC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52343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1F1A1E3-D8CC-4ADC-A11B-005D4D16DDE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8968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CB4D2E-44B8-471F-B85F-499F545E1C37}"/>
              </a:ext>
            </a:extLst>
          </p:cNvPr>
          <p:cNvGrpSpPr/>
          <p:nvPr userDrawn="1"/>
        </p:nvGrpSpPr>
        <p:grpSpPr>
          <a:xfrm>
            <a:off x="3345718" y="3711397"/>
            <a:ext cx="5413250" cy="1465728"/>
            <a:chOff x="3345718" y="1526891"/>
            <a:chExt cx="5413250" cy="186176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C5C2B09-73E2-4197-90FC-EFE8A35DAE7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345718" y="1541472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101465-869D-4242-86B1-4E09594482F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52343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E24F5F-73C4-4509-BFAD-7B651262D39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8968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458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01" y="0"/>
            <a:ext cx="11164276" cy="981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8453A-EE82-434B-915C-F268C29082DC}"/>
              </a:ext>
            </a:extLst>
          </p:cNvPr>
          <p:cNvSpPr/>
          <p:nvPr userDrawn="1"/>
        </p:nvSpPr>
        <p:spPr>
          <a:xfrm>
            <a:off x="469099" y="1125538"/>
            <a:ext cx="11198577" cy="462308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A0BB5D7-FDF1-4231-8E7F-77A98BCCD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018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215F28-19F3-4FF8-8313-7372E8A65E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019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1CD0F89-82C8-4510-A35D-919AB2639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6644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AEBCCD9-F234-440F-9C3A-D8251C2E38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645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EE7837-6454-4208-B5C2-D8465AF2A5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3270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7743D83-C799-474C-B0DF-BF4903880D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71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B4FF570-BD5F-49A7-B67A-03B2A34BEA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89895" y="1539687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034C892-E71D-4306-B921-9D698CC0E2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89896" y="2265362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1AB1FEF-199D-478B-A595-4B6D290580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017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49FB5318-0581-4BF3-A4AE-AABAE284AA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0018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50D4B0F6-4744-408D-9730-10C598F6ED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6643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3AD1A5C-520E-4854-8A90-CB6429C9F6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6644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BB20D31A-ABB5-42A9-B7FC-30874C10A3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83269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07</a:t>
            </a:r>
            <a:endParaRPr lang="en-GB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995E2ABA-032F-4CE2-B259-D7237CE2AB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3270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75EAD237-A69A-4869-A696-DA880A0C40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89894" y="3506972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08</a:t>
            </a:r>
            <a:endParaRPr lang="en-GB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793F53D-92A6-4BCF-8222-DF2D5E66B0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89895" y="4232647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66CE096A-8EE1-45E0-8B7E-2B07548BE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AD1C5E-BA71-44B7-84F6-D2159721F06C}"/>
              </a:ext>
            </a:extLst>
          </p:cNvPr>
          <p:cNvCxnSpPr>
            <a:cxnSpLocks/>
          </p:cNvCxnSpPr>
          <p:nvPr userDrawn="1"/>
        </p:nvCxnSpPr>
        <p:spPr>
          <a:xfrm>
            <a:off x="713674" y="3429000"/>
            <a:ext cx="1076465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6878C0-CFEC-4E70-9D8B-E6D2307BFCE6}"/>
              </a:ext>
            </a:extLst>
          </p:cNvPr>
          <p:cNvGrpSpPr/>
          <p:nvPr userDrawn="1"/>
        </p:nvGrpSpPr>
        <p:grpSpPr>
          <a:xfrm>
            <a:off x="3345718" y="1755498"/>
            <a:ext cx="5413250" cy="1465728"/>
            <a:chOff x="3345718" y="1526891"/>
            <a:chExt cx="5413250" cy="186176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99F3975-8D96-4A68-8053-372AA877171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345718" y="1541472"/>
              <a:ext cx="0" cy="184718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553C1F9-C7F4-43FB-BF0F-45ABCC4115C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52343" y="1526891"/>
              <a:ext cx="0" cy="184718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03749E-5D80-4CFF-BA5A-2FC9059AEDE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8968" y="1526891"/>
              <a:ext cx="0" cy="184718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2F2901-B947-4639-92CA-EC9981626222}"/>
              </a:ext>
            </a:extLst>
          </p:cNvPr>
          <p:cNvGrpSpPr/>
          <p:nvPr userDrawn="1"/>
        </p:nvGrpSpPr>
        <p:grpSpPr>
          <a:xfrm>
            <a:off x="3345718" y="3711397"/>
            <a:ext cx="5413250" cy="1465728"/>
            <a:chOff x="3345718" y="1526891"/>
            <a:chExt cx="5413250" cy="186176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52FCA78-3064-40A0-B6A7-5CE1371077B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345718" y="1541472"/>
              <a:ext cx="0" cy="184718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C855A5-A251-4396-A0FA-3413F6A72B6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52343" y="1526891"/>
              <a:ext cx="0" cy="184718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0F8625-AC7F-4C72-9BF8-806DA6121D5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8968" y="1526891"/>
              <a:ext cx="0" cy="1847188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11638D-49C3-4F79-8C3B-958F941B0F27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4214885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genda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66C8C-02E5-4F53-B6C9-7C62E0798ED1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44000">
                <a:schemeClr val="tx1">
                  <a:alpha val="43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DDE7C4-8A69-444E-B0A3-EA8AE47E3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4176" y="1524000"/>
            <a:ext cx="8116483" cy="4191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lang="en-US" sz="18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4D7B-8AB6-42D2-85E9-69FDF909F0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0310" y="1518287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B263D34-56BB-4E5E-869F-F13EE5A789D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0310" y="2071232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A6B1B67-B4B1-4F01-B467-6D935F28C1F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0310" y="2624177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43045FF-74D7-44DC-93D8-2A94561FC1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0310" y="3177122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77C6F35-5BC6-43CA-84CA-29CCF7FE0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0310" y="3730067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B9CD98-F760-4353-86B4-22D74ADB6A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0310" y="4283012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E152A2D-9347-40A3-94F3-F34CC9FDEE7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0310" y="4835957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7</a:t>
            </a:r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E448D01-F2C1-4E60-9DF0-245F2D74AAD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0310" y="5388903"/>
            <a:ext cx="360000" cy="358775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8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2A936A-6233-4C36-A03A-54B9731DB3AA}"/>
              </a:ext>
            </a:extLst>
          </p:cNvPr>
          <p:cNvGrpSpPr/>
          <p:nvPr userDrawn="1"/>
        </p:nvGrpSpPr>
        <p:grpSpPr>
          <a:xfrm>
            <a:off x="-1" y="6213895"/>
            <a:ext cx="1856509" cy="426858"/>
            <a:chOff x="-1" y="6200329"/>
            <a:chExt cx="2348153" cy="5398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0512DC-35C3-4354-83D9-D230CBF7F157}"/>
                </a:ext>
              </a:extLst>
            </p:cNvPr>
            <p:cNvSpPr/>
            <p:nvPr userDrawn="1"/>
          </p:nvSpPr>
          <p:spPr>
            <a:xfrm>
              <a:off x="-1" y="6200329"/>
              <a:ext cx="2348153" cy="5398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2944150D-A8BC-4B23-A5AD-CA661EAD08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3BE2E973-C818-482A-83AA-0375261F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01" y="0"/>
            <a:ext cx="11164276" cy="981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3F98E-499A-4B64-BB8E-F6B31F000519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706419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2"/>
            <a:ext cx="11196637" cy="4571236"/>
          </a:xfrm>
          <a:solidFill>
            <a:schemeClr val="bg1"/>
          </a:solidFill>
        </p:spPr>
        <p:txBody>
          <a:bodyPr lIns="72000" tIns="432000" rIns="72000" b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2652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5304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79488" indent="-32543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5182" y="0"/>
            <a:ext cx="3525982" cy="1364673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CC28976-AA9F-4387-9A62-302C5168F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769BB9-04BC-402A-9B01-9BCA04CFA7ED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6A7510-94AA-490B-94EE-16D5C7760613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4D2952DE-248B-4EA9-8063-D9089B89C2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CA2590-DE81-4654-9D6F-44E79980DC2B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3259666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4EDB-77BF-4C26-88A9-A243CD7B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BE89C-4BA7-49E8-91BA-5261D88EC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655108"/>
            <a:ext cx="2587181" cy="2531017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39A7A4-1E8C-430E-8B61-162BC0B7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078" y="1655108"/>
            <a:ext cx="2587181" cy="2531017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105FCD-D95D-40E5-A847-C4AD0CE37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6730" y="1655108"/>
            <a:ext cx="2587181" cy="2531017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153D16-EABA-456C-9F9E-F206D8F9B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0383" y="1655108"/>
            <a:ext cx="2587181" cy="2531017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F1712F-6F3A-4A92-A47C-30B8DDC94E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308438"/>
            <a:ext cx="2587181" cy="138910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3915BAF-C60C-4D44-A46E-E16BE4114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3078" y="4306378"/>
            <a:ext cx="2587181" cy="138910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7DDA407-5C8C-44AB-88F5-6983C87F4D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6730" y="4308438"/>
            <a:ext cx="2587181" cy="138910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DA2F6BAA-0507-4E77-869F-CD6BFC1AEB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4359" y="4306378"/>
            <a:ext cx="2587181" cy="138910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81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4B2C6B-C0FA-4C4A-B6C4-6C0AF4396463}"/>
              </a:ext>
            </a:extLst>
          </p:cNvPr>
          <p:cNvSpPr/>
          <p:nvPr userDrawn="1"/>
        </p:nvSpPr>
        <p:spPr>
          <a:xfrm>
            <a:off x="446880" y="1775012"/>
            <a:ext cx="4691178" cy="508298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A5023-4830-4A19-909A-BB946ED70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46880" y="406275"/>
            <a:ext cx="2939115" cy="9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55" y="1967345"/>
            <a:ext cx="4603103" cy="1824726"/>
          </a:xfrm>
        </p:spPr>
        <p:txBody>
          <a:bodyPr rIns="144000"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468" y="3919817"/>
            <a:ext cx="4583640" cy="1209775"/>
          </a:xfrm>
        </p:spPr>
        <p:txBody>
          <a:bodyPr rIns="7200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468" y="5129593"/>
            <a:ext cx="4583640" cy="636666"/>
          </a:xfrm>
          <a:prstGeom prst="rect">
            <a:avLst/>
          </a:prstGeom>
        </p:spPr>
        <p:txBody>
          <a:bodyPr lIns="0" tIns="0" rIns="72000" bIns="0" anchor="ctr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62C303-960D-4862-AE7D-0101DD02F669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DE298A-3D62-4858-BC0F-9485C21BC326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FD82546-57DC-4640-B480-8C6A833908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C55BBD-9659-4520-91B0-62E85AB33105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418230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4EDB-77BF-4C26-88A9-A243CD7B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BE89C-4BA7-49E8-91BA-5261D88EC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88" y="1353894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39A7A4-1E8C-430E-8B61-162BC0B7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7070" y="1353894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105FCD-D95D-40E5-A847-C4AD0CE37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0852" y="1353894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153D16-EABA-456C-9F9E-F206D8F9B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4634" y="1353894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624C80-7CC2-4E80-B895-9DDF28B326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98417" y="1353894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D799386-7CEF-4D99-9CC4-BBB95572F3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878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CF29D8-695D-4846-AED1-8FE124106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62660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4BE794-8920-49BD-B5D2-99DF01662E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6442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054C8E-6943-4BBB-9B99-B48519E5AF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30224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5C47BBD-BB0F-4432-82AC-97F394325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14007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50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4EDB-77BF-4C26-88A9-A243CD7B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D799386-7CEF-4D99-9CC4-BBB95572F3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878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CF29D8-695D-4846-AED1-8FE124106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3921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4BE794-8920-49BD-B5D2-99DF01662E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68964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5C47BBD-BB0F-4432-82AC-97F394325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14007" y="3523355"/>
            <a:ext cx="1994400" cy="1993301"/>
          </a:xfrm>
          <a:prstGeom prst="ellipse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4CB4062-B46B-4672-8637-055ADE5B78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63288" y="1341344"/>
            <a:ext cx="1994400" cy="1994400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099076D-35ED-40BF-828C-C76B9A0F550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508331" y="1353894"/>
            <a:ext cx="1994400" cy="1994400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B6570ADD-E487-45D8-83BF-EC059C86B6D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553374" y="1353894"/>
            <a:ext cx="1994400" cy="1994400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32A63245-C870-4656-B494-01AC18F28E8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598417" y="1353894"/>
            <a:ext cx="1994400" cy="1994400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64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C6D0-E2BB-4E07-93EF-99540229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E90F-1137-4108-8F0B-486E6119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06" y="2958405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A0C529-A03F-492F-828E-4F33295EE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806" y="1369317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861005-85D3-4312-A243-1A571261DF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22040" y="2959798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2932B50-B7AE-423C-B70F-045C434E03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22040" y="1369317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6E2F43-6BCC-49D2-B764-65D7489F4F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05806" y="3952903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936605-B6EA-4A22-823C-35D438B0D40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422040" y="3953739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A9B56F-0796-42E6-9159-BE5CBBA72DF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38274" y="2959799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66B96F8-A013-4A4D-9483-2A2718A048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8274" y="1369317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DF7E28-AC6F-453C-8226-B716648728B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54508" y="2959799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875B0AB-A6C9-4062-B3F5-99F5F6F4E2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4508" y="1369317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A90BFE-F19E-4274-A3FA-4F9A7F8352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338274" y="3954019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6E7055-2CF4-48EA-873B-0B9A11FD624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54508" y="3954295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F88812-9976-478E-9585-5BE38739BCEF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170742" y="2958405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D4D710A8-299B-4EFB-97DE-CD91AAE262A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70742" y="1369317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F5E8C88-4F72-446C-811E-2A58E100876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10086976" y="2958405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112889D-8113-4BFB-9D12-1F6F9671BBA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086976" y="1369317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4BEE454-3673-4F53-AD0C-71C8A99293C0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170742" y="3953182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FAB7E51-5EB2-4A71-AA5E-04B557CC010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10086976" y="3953459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9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C6D0-E2BB-4E07-93EF-99540229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E90F-1137-4108-8F0B-486E6119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06" y="3103759"/>
            <a:ext cx="1830312" cy="84970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A0C529-A03F-492F-828E-4F33295EE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399" y="1163246"/>
            <a:ext cx="1886145" cy="1886146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861005-85D3-4312-A243-1A571261DF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77807" y="3105152"/>
            <a:ext cx="1886145" cy="84970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2932B50-B7AE-423C-B70F-045C434E03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091" y="1163246"/>
            <a:ext cx="1886145" cy="1886146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6E2F43-6BCC-49D2-B764-65D7489F4F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05806" y="3952903"/>
            <a:ext cx="1830312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936605-B6EA-4A22-823C-35D438B0D40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577807" y="3953739"/>
            <a:ext cx="1886145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A9B56F-0796-42E6-9159-BE5CBBA72DF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705641" y="3105153"/>
            <a:ext cx="1886145" cy="84970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66B96F8-A013-4A4D-9483-2A2718A048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16783" y="1163246"/>
            <a:ext cx="1886145" cy="1886146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DF7E28-AC6F-453C-8226-B716648728B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33475" y="3103761"/>
            <a:ext cx="1852719" cy="84970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875B0AB-A6C9-4062-B3F5-99F5F6F4E2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33475" y="1161854"/>
            <a:ext cx="1886145" cy="1886146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A90BFE-F19E-4274-A3FA-4F9A7F8352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705641" y="3954019"/>
            <a:ext cx="1886145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6E7055-2CF4-48EA-873B-0B9A11FD624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833475" y="3952903"/>
            <a:ext cx="1852719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1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F51B396-882A-4E10-BA05-622DF612E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22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62655F5-E352-4D1D-A8D6-66B036381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23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3C581-5D76-405D-BDC7-0AADCF100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600086" y="2232408"/>
            <a:ext cx="4991829" cy="16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AC7F6-D552-4962-8811-4A668ACC16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71" y="5539751"/>
            <a:ext cx="1626058" cy="2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881B8-3E87-4386-8F5A-4BB94C8EA553}"/>
              </a:ext>
            </a:extLst>
          </p:cNvPr>
          <p:cNvSpPr txBox="1"/>
          <p:nvPr userDrawn="1"/>
        </p:nvSpPr>
        <p:spPr>
          <a:xfrm>
            <a:off x="1" y="5901035"/>
            <a:ext cx="1219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Senate House, </a:t>
            </a:r>
            <a:r>
              <a:rPr lang="en-US" sz="105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Malet</a:t>
            </a:r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Street, </a:t>
            </a:r>
            <a:b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London WC1E 7HU</a:t>
            </a:r>
          </a:p>
        </p:txBody>
      </p:sp>
    </p:spTree>
    <p:extLst>
      <p:ext uri="{BB962C8B-B14F-4D97-AF65-F5344CB8AC3E}">
        <p14:creationId xmlns:p14="http://schemas.microsoft.com/office/powerpoint/2010/main" val="694112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3C581-5D76-405D-BDC7-0AADCF100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600086" y="2232408"/>
            <a:ext cx="4991829" cy="16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CA6F1-BACA-4A93-B33C-25753E160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71" y="5539751"/>
            <a:ext cx="1626058" cy="2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423CF-1F1F-4C29-AED2-B8E50BDDF2FF}"/>
              </a:ext>
            </a:extLst>
          </p:cNvPr>
          <p:cNvSpPr txBox="1"/>
          <p:nvPr userDrawn="1"/>
        </p:nvSpPr>
        <p:spPr>
          <a:xfrm>
            <a:off x="1" y="5901035"/>
            <a:ext cx="1219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Senate House, </a:t>
            </a:r>
            <a:r>
              <a:rPr lang="en-US" sz="105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Malet</a:t>
            </a:r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Street, </a:t>
            </a:r>
            <a:b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05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London WC1E 7HU</a:t>
            </a:r>
          </a:p>
        </p:txBody>
      </p:sp>
    </p:spTree>
    <p:extLst>
      <p:ext uri="{BB962C8B-B14F-4D97-AF65-F5344CB8AC3E}">
        <p14:creationId xmlns:p14="http://schemas.microsoft.com/office/powerpoint/2010/main" val="2547597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3C581-5D76-405D-BDC7-0AADCF100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600086" y="2232408"/>
            <a:ext cx="4991829" cy="169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6EC22-D891-43F3-AD8B-2BF6BD6A3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71" y="5539751"/>
            <a:ext cx="1626058" cy="2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FE9D6-3CEF-490C-B3D5-0553D63D6147}"/>
              </a:ext>
            </a:extLst>
          </p:cNvPr>
          <p:cNvSpPr txBox="1"/>
          <p:nvPr userDrawn="1"/>
        </p:nvSpPr>
        <p:spPr>
          <a:xfrm>
            <a:off x="1" y="5901035"/>
            <a:ext cx="1219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0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  <a:t> Senate House, </a:t>
            </a:r>
            <a:r>
              <a:rPr lang="en-US" sz="1050" b="0" i="0" dirty="0" err="1"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  <a:t>Malet</a:t>
            </a:r>
            <a:r>
              <a:rPr lang="en-US" sz="1050" b="0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  <a:t> Street, </a:t>
            </a:r>
            <a:br>
              <a:rPr lang="en-US" sz="1050" b="0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</a:br>
            <a:r>
              <a:rPr lang="en-US" sz="1050" b="0" i="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</a:rPr>
              <a:t>London WC1E 7HU</a:t>
            </a:r>
          </a:p>
        </p:txBody>
      </p:sp>
    </p:spTree>
    <p:extLst>
      <p:ext uri="{BB962C8B-B14F-4D97-AF65-F5344CB8AC3E}">
        <p14:creationId xmlns:p14="http://schemas.microsoft.com/office/powerpoint/2010/main" val="2892047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ont 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04" cy="6858000"/>
          </a:xfrm>
          <a:solidFill>
            <a:schemeClr val="bg2"/>
          </a:solidFill>
        </p:spPr>
        <p:txBody>
          <a:bodyPr/>
          <a:lstStyle>
            <a:lvl1pPr algn="r">
              <a:defRPr sz="1814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DA5023-4830-4A19-909A-BB946ED70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46880" y="406275"/>
            <a:ext cx="2939115" cy="9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3EDD0F-94DE-4D08-9FFA-D7AF8B810B7F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347594-9139-4548-9964-AA9904CD9E19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F230ADEA-2686-42B7-AAF0-55775CD27A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grayscl/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A0CE4C-AD75-4906-AA4C-F5DA294C7A65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425387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4B2C6B-C0FA-4C4A-B6C4-6C0AF4396463}"/>
              </a:ext>
            </a:extLst>
          </p:cNvPr>
          <p:cNvSpPr/>
          <p:nvPr userDrawn="1"/>
        </p:nvSpPr>
        <p:spPr>
          <a:xfrm>
            <a:off x="0" y="1775013"/>
            <a:ext cx="6299947" cy="4189369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A5023-4830-4A19-909A-BB946ED70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46880" y="406275"/>
            <a:ext cx="2939115" cy="9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967345"/>
            <a:ext cx="5616575" cy="1824726"/>
          </a:xfrm>
        </p:spPr>
        <p:txBody>
          <a:bodyPr rIns="144000"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173" y="3919817"/>
            <a:ext cx="5592827" cy="1209775"/>
          </a:xfrm>
        </p:spPr>
        <p:txBody>
          <a:bodyPr rIns="7200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73" y="5129593"/>
            <a:ext cx="5592827" cy="636666"/>
          </a:xfrm>
          <a:prstGeom prst="rect">
            <a:avLst/>
          </a:prstGeom>
        </p:spPr>
        <p:txBody>
          <a:bodyPr lIns="0" tIns="0" rIns="72000" bIns="0" anchor="ctr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E39AD9-B263-44D7-810C-0BC77008E986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F691F7-095E-49B5-9304-CD36A68227D3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C8F51B3A-5D0D-4018-9F9C-30B419BF49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777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4B2C6B-C0FA-4C4A-B6C4-6C0AF4396463}"/>
              </a:ext>
            </a:extLst>
          </p:cNvPr>
          <p:cNvSpPr/>
          <p:nvPr userDrawn="1"/>
        </p:nvSpPr>
        <p:spPr>
          <a:xfrm>
            <a:off x="446880" y="1775012"/>
            <a:ext cx="4691178" cy="508298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A5023-4830-4A19-909A-BB946ED70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46880" y="406275"/>
            <a:ext cx="2939115" cy="9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55" y="1967345"/>
            <a:ext cx="4603103" cy="1824726"/>
          </a:xfrm>
        </p:spPr>
        <p:txBody>
          <a:bodyPr rIns="144000"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468" y="3919817"/>
            <a:ext cx="4583640" cy="1209775"/>
          </a:xfrm>
        </p:spPr>
        <p:txBody>
          <a:bodyPr rIns="7200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468" y="5129593"/>
            <a:ext cx="4583640" cy="636666"/>
          </a:xfrm>
          <a:prstGeom prst="rect">
            <a:avLst/>
          </a:prstGeom>
        </p:spPr>
        <p:txBody>
          <a:bodyPr lIns="0" tIns="0" rIns="72000" bIns="0" anchor="ctr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62C303-960D-4862-AE7D-0101DD02F669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DE298A-3D62-4858-BC0F-9485C21BC326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FD82546-57DC-4640-B480-8C6A833908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4025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DA5023-4830-4A19-909A-BB946ED70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46880" y="406275"/>
            <a:ext cx="2939115" cy="9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3EDD0F-94DE-4D08-9FFA-D7AF8B810B7F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347594-9139-4548-9964-AA9904CD9E19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F230ADEA-2686-42B7-AAF0-55775CD27A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hqprint">
              <a:grayscl/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667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73" y="1127751"/>
            <a:ext cx="11164276" cy="1470025"/>
          </a:xfrm>
        </p:spPr>
        <p:txBody>
          <a:bodyPr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898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173" y="2597775"/>
            <a:ext cx="11164276" cy="137137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4898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73" y="4702557"/>
            <a:ext cx="11164276" cy="39182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01CD87-50A7-4BC2-93F5-8430C66CEF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A1638-3F10-4CBC-8873-D411706FC42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3BC47B-24AA-4957-A0B8-8D83303BE2E8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43F854F5-B63C-4C38-A567-78B5462ADC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580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73" y="1127751"/>
            <a:ext cx="11164276" cy="1470025"/>
          </a:xfrm>
        </p:spPr>
        <p:txBody>
          <a:bodyPr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898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173" y="2597775"/>
            <a:ext cx="11164276" cy="137137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4898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73" y="4702557"/>
            <a:ext cx="11164276" cy="39182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4E1E1C4-148F-402E-BCF3-722478973C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26CAF7-6A98-406C-8498-4FFBAB05E746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888916-5267-4C29-930B-47B49B3DC04C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5D2388E-0C7C-40E5-94DC-FEF47D5643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6813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2BC5-7F2C-4715-A961-ACB83DAA7B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981076"/>
            <a:ext cx="11196638" cy="3858872"/>
          </a:xfrm>
          <a:solidFill>
            <a:schemeClr val="accent1">
              <a:alpha val="88000"/>
            </a:schemeClr>
          </a:solidFill>
        </p:spPr>
        <p:txBody>
          <a:bodyPr lIns="72000" tIns="72000" rIns="72000" bIns="72000" anchor="ctr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AMET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B3D3-ED2D-4EB2-B24D-2A99C077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71708"/>
            <a:ext cx="11196638" cy="725830"/>
          </a:xfrm>
          <a:solidFill>
            <a:schemeClr val="accent1">
              <a:alpha val="88000"/>
            </a:schemeClr>
          </a:solidFill>
        </p:spPr>
        <p:txBody>
          <a:bodyPr lIns="72000" rIns="72000" bIns="72000" anchor="ctr" anchorCtr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/>
              <a:t>SUBHEADING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0FE6E-CDC8-48EF-89D1-5531E525F963}"/>
              </a:ext>
            </a:extLst>
          </p:cNvPr>
          <p:cNvSpPr/>
          <p:nvPr userDrawn="1"/>
        </p:nvSpPr>
        <p:spPr>
          <a:xfrm>
            <a:off x="12192000" y="0"/>
            <a:ext cx="412548" cy="70294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606"/>
            <a:endParaRPr lang="en-GB" sz="1600">
              <a:solidFill>
                <a:schemeClr val="bg1"/>
              </a:solidFill>
              <a:ea typeface="Source Sans Pro Light" panose="020B0403030403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C98D22-B2DE-458F-8023-5D6E054D8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821CF-2213-4145-9D88-B8B73597EE1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0453C7-1568-4131-BE6F-1DF9D3B0C5EA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EFE32E7-AB8E-43CC-9B8D-A93DF10D2C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2826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2BC5-7F2C-4715-A961-ACB83DAA7B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6613" y="981076"/>
            <a:ext cx="5759450" cy="3858872"/>
          </a:xfrm>
          <a:solidFill>
            <a:schemeClr val="accent1">
              <a:alpha val="88000"/>
            </a:schemeClr>
          </a:solidFill>
        </p:spPr>
        <p:txBody>
          <a:bodyPr lIns="72000" tIns="72000" rIns="72000" bIns="72000" anchor="ctr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LOREM IPSUM DOLOR SIT AMET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B3D3-ED2D-4EB2-B24D-2A99C077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676" y="4562999"/>
            <a:ext cx="5759450" cy="725830"/>
          </a:xfrm>
          <a:solidFill>
            <a:schemeClr val="bg1">
              <a:alpha val="88000"/>
            </a:schemeClr>
          </a:solidFill>
        </p:spPr>
        <p:txBody>
          <a:bodyPr lIns="72000" rIns="72000" bIns="7200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27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/>
              <a:t>SUBHEADING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0FE6E-CDC8-48EF-89D1-5531E525F963}"/>
              </a:ext>
            </a:extLst>
          </p:cNvPr>
          <p:cNvSpPr/>
          <p:nvPr userDrawn="1"/>
        </p:nvSpPr>
        <p:spPr>
          <a:xfrm>
            <a:off x="12192000" y="0"/>
            <a:ext cx="412548" cy="70294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606"/>
            <a:endParaRPr lang="en-GB" sz="1600">
              <a:solidFill>
                <a:schemeClr val="bg1"/>
              </a:solidFill>
              <a:ea typeface="Source Sans Pro Light" panose="020B0403030403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C98D22-B2DE-458F-8023-5D6E054D8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821CF-2213-4145-9D88-B8B73597EE1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0453C7-1568-4131-BE6F-1DF9D3B0C5EA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EFE32E7-AB8E-43CC-9B8D-A93DF10D2C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727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96638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01" y="1133014"/>
            <a:ext cx="5413212" cy="45712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125538"/>
            <a:ext cx="5580063" cy="5732461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84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96638" cy="981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01" y="1133014"/>
            <a:ext cx="5413212" cy="457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133013"/>
            <a:ext cx="5592599" cy="5724985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811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2F825F-256D-44F4-851A-118D6C196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1"/>
            <a:ext cx="5437188" cy="5696774"/>
          </a:xfr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851" y="-7476"/>
            <a:ext cx="5413212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851" y="1125538"/>
            <a:ext cx="5413212" cy="45712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672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D4F1C9-0A98-42E4-BC98-19F06CB2481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73" y="1127751"/>
            <a:ext cx="11164276" cy="1470025"/>
          </a:xfrm>
        </p:spPr>
        <p:txBody>
          <a:bodyPr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173" y="2597775"/>
            <a:ext cx="11164276" cy="137137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73" y="4702557"/>
            <a:ext cx="11164276" cy="39182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01CD87-50A7-4BC2-93F5-8430C66CEF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A1638-3F10-4CBC-8873-D411706FC42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3BC47B-24AA-4957-A0B8-8D83303BE2E8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43F854F5-B63C-4C38-A567-78B5462ADC4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B0C97E1-B3C6-4565-ABF3-D4DC1DB376B3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885204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1"/>
            <a:ext cx="11196637" cy="4564377"/>
          </a:xfrm>
        </p:spPr>
        <p:txBody>
          <a:bodyPr lIns="72000" rIns="72000" b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13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5" y="1126482"/>
            <a:ext cx="11164276" cy="1469326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898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55" y="2599074"/>
            <a:ext cx="11164276" cy="1371371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98" b="0" cap="none" baseline="0">
                <a:solidFill>
                  <a:schemeClr val="tx1"/>
                </a:solidFill>
              </a:defRPr>
            </a:lvl1pPr>
            <a:lvl2pPr marL="47294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588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882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770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71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65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59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353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724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327517" y="1126302"/>
            <a:ext cx="2628000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6" y="1133162"/>
            <a:ext cx="2628159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4E00230-5D5B-4B2E-893E-4F464ED82A2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23540" y="1136522"/>
            <a:ext cx="2628000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1E402F4-9154-4B96-B31A-AA38F5C8DDD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5449" y="1143382"/>
            <a:ext cx="2628159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85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1182768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832710C-F26A-428F-B73F-B63FD31DA5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2179880"/>
            <a:ext cx="2628159" cy="350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73F60-0E0E-4F45-ABF4-6D839F66AC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1125538"/>
            <a:ext cx="2628159" cy="105434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9423E2-4710-4A72-9D48-667F89F2409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789" y="2179880"/>
            <a:ext cx="2628159" cy="350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12927C-5B0A-483D-B49B-7D2EC551DC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788" y="1125538"/>
            <a:ext cx="2628159" cy="105434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8C54713-263B-4A2F-94B1-A4815B59BE9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86153" y="2179880"/>
            <a:ext cx="2628159" cy="350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31CDE78-0093-4541-8B31-7648A65AD2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6152" y="1125538"/>
            <a:ext cx="2628159" cy="105434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1540DFD-416E-4B7B-83B2-28FBBEC05F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039518" y="2179880"/>
            <a:ext cx="2628159" cy="350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A3E6A04-AACC-4D33-A748-B1762B0692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9517" y="1125538"/>
            <a:ext cx="2628159" cy="105434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97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6" y="1133162"/>
            <a:ext cx="5441706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9720" y="1133162"/>
            <a:ext cx="5417957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52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2"/>
            <a:ext cx="11196637" cy="4571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13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01" y="0"/>
            <a:ext cx="11164276" cy="981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2"/>
            <a:ext cx="11196637" cy="45712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2652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5304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97956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CC28976-AA9F-4387-9A62-302C5168F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769BB9-04BC-402A-9B01-9BCA04CFA7ED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6A7510-94AA-490B-94EE-16D5C7760613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4D2952DE-248B-4EA9-8063-D9089B89C2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4509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5" y="1133162"/>
            <a:ext cx="11196637" cy="4571236"/>
          </a:xfrm>
          <a:solidFill>
            <a:schemeClr val="bg1"/>
          </a:solidFill>
        </p:spPr>
        <p:txBody>
          <a:bodyPr lIns="72000" tIns="432000" rIns="72000" b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2652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53040" indent="-32652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79488" indent="-32543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0"/>
            <a:ext cx="3525982" cy="1364673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CC28976-AA9F-4387-9A62-302C5168F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769BB9-04BC-402A-9B01-9BCA04CFA7ED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6A7510-94AA-490B-94EE-16D5C7760613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4D2952DE-248B-4EA9-8063-D9089B89C2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hq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158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BE89C-4BA7-49E8-91BA-5261D88EC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655108"/>
            <a:ext cx="2587181" cy="3117783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t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39A7A4-1E8C-430E-8B61-162BC0B7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241" y="1655108"/>
            <a:ext cx="2587181" cy="3117783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t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105FCD-D95D-40E5-A847-C4AD0CE37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9057" y="1655108"/>
            <a:ext cx="2587181" cy="3117783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t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153D16-EABA-456C-9F9E-F206D8F9B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88872" y="1655108"/>
            <a:ext cx="2587181" cy="3117783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t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F1712F-6F3A-4A92-A47C-30B8DDC94E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4095" y="4135581"/>
            <a:ext cx="917841" cy="938501"/>
          </a:xfrm>
          <a:solidFill>
            <a:schemeClr val="bg1"/>
          </a:solidFill>
        </p:spPr>
        <p:txBody>
          <a:bodyPr/>
          <a:lstStyle>
            <a:lvl1pPr algn="ctr">
              <a:defRPr sz="3200" b="1"/>
            </a:lvl1pPr>
          </a:lstStyle>
          <a:p>
            <a:pPr lvl="0"/>
            <a:r>
              <a:rPr lang="en-US"/>
              <a:t>01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3915BAF-C60C-4D44-A46E-E16BE41147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911" y="4133521"/>
            <a:ext cx="917841" cy="938501"/>
          </a:xfrm>
          <a:solidFill>
            <a:schemeClr val="bg1"/>
          </a:solidFill>
        </p:spPr>
        <p:txBody>
          <a:bodyPr/>
          <a:lstStyle>
            <a:lvl1pPr algn="ctr">
              <a:defRPr sz="3200" b="1"/>
            </a:lvl1pPr>
          </a:lstStyle>
          <a:p>
            <a:pPr lvl="0"/>
            <a:r>
              <a:rPr lang="en-US"/>
              <a:t>02</a:t>
            </a:r>
            <a:endParaRPr lang="en-GB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7DDA407-5C8C-44AB-88F5-6983C87F4D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3727" y="4135581"/>
            <a:ext cx="917841" cy="938501"/>
          </a:xfrm>
          <a:solidFill>
            <a:schemeClr val="bg1"/>
          </a:solidFill>
        </p:spPr>
        <p:txBody>
          <a:bodyPr/>
          <a:lstStyle>
            <a:lvl1pPr algn="ctr">
              <a:defRPr sz="3200" b="1"/>
            </a:lvl1pPr>
          </a:lstStyle>
          <a:p>
            <a:pPr lvl="0"/>
            <a:r>
              <a:rPr lang="en-US"/>
              <a:t>03</a:t>
            </a:r>
            <a:endParaRPr lang="en-GB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DA2F6BAA-0507-4E77-869F-CD6BFC1AEB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23542" y="4133521"/>
            <a:ext cx="917841" cy="938501"/>
          </a:xfrm>
          <a:solidFill>
            <a:schemeClr val="bg1"/>
          </a:solidFill>
        </p:spPr>
        <p:txBody>
          <a:bodyPr/>
          <a:lstStyle>
            <a:lvl1pPr algn="ctr">
              <a:defRPr sz="3200" b="1"/>
            </a:lvl1pPr>
          </a:lstStyle>
          <a:p>
            <a:pPr lvl="0"/>
            <a:r>
              <a:rPr lang="en-US"/>
              <a:t>04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4EDB-77BF-4C26-88A9-A243CD7B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BE89C-4BA7-49E8-91BA-5261D88EC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88" y="1353894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39A7A4-1E8C-430E-8B61-162BC0B7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7070" y="1353894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105FCD-D95D-40E5-A847-C4AD0CE37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0852" y="1353894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153D16-EABA-456C-9F9E-F206D8F9B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4634" y="1353894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624C80-7CC2-4E80-B895-9DDF28B326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98417" y="1353894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D799386-7CEF-4D99-9CC4-BBB95572F3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878" y="3523355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CF29D8-695D-4846-AED1-8FE124106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62660" y="3523355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4BE794-8920-49BD-B5D2-99DF01662E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6442" y="3523355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054C8E-6943-4BBB-9B99-B48519E5AF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30224" y="3523355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5C47BBD-BB0F-4432-82AC-97F394325D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14007" y="3523355"/>
            <a:ext cx="2037533" cy="1993301"/>
          </a:xfrm>
          <a:prstGeom prst="rect">
            <a:avLst/>
          </a:prstGeom>
          <a:solidFill>
            <a:schemeClr val="accent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5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9AC425-18B9-42B3-94A8-1DAED85314A4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73" y="1127751"/>
            <a:ext cx="11164276" cy="1470025"/>
          </a:xfrm>
        </p:spPr>
        <p:txBody>
          <a:bodyPr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173" y="2597775"/>
            <a:ext cx="11164276" cy="137137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chemeClr val="bg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73" y="4702557"/>
            <a:ext cx="11164276" cy="39182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177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4E1E1C4-148F-402E-BCF3-722478973C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26CAF7-6A98-406C-8498-4FFBAB05E746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888916-5267-4C29-930B-47B49B3DC04C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5D2388E-0C7C-40E5-94DC-FEF47D5643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722E006-E0B4-43C8-81B8-1793A41A1C5A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36047932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F51B396-882A-4E10-BA05-622DF612E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76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62655F5-E352-4D1D-A8D6-66B036381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540" y="266716"/>
            <a:ext cx="286139" cy="3257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D25BD61C-0B10-4BD8-8315-9890F5F975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9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9E7E9-03CD-45DF-91A9-C95899D24C0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73" y="1127751"/>
            <a:ext cx="11164276" cy="1470025"/>
          </a:xfrm>
        </p:spPr>
        <p:txBody>
          <a:bodyPr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173" y="2597775"/>
            <a:ext cx="11164276" cy="1371371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chemeClr val="tx1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73" y="4702557"/>
            <a:ext cx="11164276" cy="39182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177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4E1E1C4-148F-402E-BCF3-722478973C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5" y="6213892"/>
            <a:ext cx="1432723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26CAF7-6A98-406C-8498-4FFBAB05E746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888916-5267-4C29-930B-47B49B3DC04C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5D2388E-0C7C-40E5-94DC-FEF47D5643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DB1A0A-C382-45BD-A9D1-64C962807C09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156638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2BC5-7F2C-4715-A961-ACB83DAA7B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981076"/>
            <a:ext cx="11196638" cy="3858872"/>
          </a:xfrm>
          <a:solidFill>
            <a:schemeClr val="accent1">
              <a:alpha val="88000"/>
            </a:schemeClr>
          </a:solidFill>
        </p:spPr>
        <p:txBody>
          <a:bodyPr lIns="72000" tIns="72000" rIns="72000" bIns="72000" anchor="ctr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AMET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B3D3-ED2D-4EB2-B24D-2A99C077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71708"/>
            <a:ext cx="11196638" cy="725830"/>
          </a:xfrm>
          <a:solidFill>
            <a:schemeClr val="accent1">
              <a:alpha val="88000"/>
            </a:schemeClr>
          </a:solidFill>
        </p:spPr>
        <p:txBody>
          <a:bodyPr lIns="72000" rIns="72000" bIns="72000" anchor="ctr" anchorCtr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127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0FE6E-CDC8-48EF-89D1-5531E525F963}"/>
              </a:ext>
            </a:extLst>
          </p:cNvPr>
          <p:cNvSpPr/>
          <p:nvPr userDrawn="1"/>
        </p:nvSpPr>
        <p:spPr>
          <a:xfrm>
            <a:off x="12192000" y="0"/>
            <a:ext cx="412548" cy="70294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606"/>
            <a:endParaRPr lang="en-GB" sz="1600">
              <a:solidFill>
                <a:schemeClr val="bg1"/>
              </a:solidFill>
              <a:ea typeface="Source Sans Pro Light" panose="020B0403030403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C98D22-B2DE-458F-8023-5D6E054D8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821CF-2213-4145-9D88-B8B73597EE1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0453C7-1568-4131-BE6F-1DF9D3B0C5EA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EFE32E7-AB8E-43CC-9B8D-A93DF10D2C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EE7C06D-FC71-4DE5-AEDA-29E37686B1A9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79570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2BC5-7F2C-4715-A961-ACB83DAA7B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16613" y="981076"/>
            <a:ext cx="5759450" cy="3858872"/>
          </a:xfrm>
          <a:solidFill>
            <a:schemeClr val="accent1">
              <a:alpha val="88000"/>
            </a:schemeClr>
          </a:solidFill>
        </p:spPr>
        <p:txBody>
          <a:bodyPr lIns="144000" tIns="288000" rIns="144000" bIns="72000" anchor="t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AMET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B3D3-ED2D-4EB2-B24D-2A99C07702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676" y="4562999"/>
            <a:ext cx="5759450" cy="725830"/>
          </a:xfrm>
          <a:solidFill>
            <a:schemeClr val="bg1">
              <a:alpha val="88000"/>
            </a:schemeClr>
          </a:solidFill>
        </p:spPr>
        <p:txBody>
          <a:bodyPr lIns="72000" rIns="72000" bIns="72000" anchor="ctr" anchorCtr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27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0FE6E-CDC8-48EF-89D1-5531E525F963}"/>
              </a:ext>
            </a:extLst>
          </p:cNvPr>
          <p:cNvSpPr/>
          <p:nvPr userDrawn="1"/>
        </p:nvSpPr>
        <p:spPr>
          <a:xfrm>
            <a:off x="12192000" y="0"/>
            <a:ext cx="412548" cy="70294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1606"/>
            <a:endParaRPr lang="en-GB" sz="1600">
              <a:solidFill>
                <a:schemeClr val="bg1"/>
              </a:solidFill>
              <a:ea typeface="Source Sans Pro Light" panose="020B0403030403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BC98D22-B2DE-458F-8023-5D6E054D8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B821CF-2213-4145-9D88-B8B73597EE12}"/>
              </a:ext>
            </a:extLst>
          </p:cNvPr>
          <p:cNvGrpSpPr/>
          <p:nvPr userDrawn="1"/>
        </p:nvGrpSpPr>
        <p:grpSpPr>
          <a:xfrm>
            <a:off x="-1" y="6213892"/>
            <a:ext cx="1856509" cy="426858"/>
            <a:chOff x="-1" y="6200336"/>
            <a:chExt cx="2348153" cy="5399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0453C7-1568-4131-BE6F-1DF9D3B0C5EA}"/>
                </a:ext>
              </a:extLst>
            </p:cNvPr>
            <p:cNvSpPr/>
            <p:nvPr userDrawn="1"/>
          </p:nvSpPr>
          <p:spPr>
            <a:xfrm>
              <a:off x="-1" y="6200336"/>
              <a:ext cx="2348153" cy="53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BEFE32E7-AB8E-43CC-9B8D-A93DF10D2C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grayscl/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5F4ECB-990D-4178-96B3-90152EBCEF54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380040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B36D5DB5-7D2B-4E2F-94FC-818965456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133014"/>
            <a:ext cx="11188252" cy="457123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C54660-6C70-4D27-A69F-4ABA6FDBA62F}"/>
              </a:ext>
            </a:extLst>
          </p:cNvPr>
          <p:cNvGrpSpPr/>
          <p:nvPr userDrawn="1"/>
        </p:nvGrpSpPr>
        <p:grpSpPr>
          <a:xfrm>
            <a:off x="-1" y="6213895"/>
            <a:ext cx="1856509" cy="426858"/>
            <a:chOff x="-1" y="6200329"/>
            <a:chExt cx="2348153" cy="5398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5CAE5C-3611-43E9-B68E-05D5F2CF295E}"/>
                </a:ext>
              </a:extLst>
            </p:cNvPr>
            <p:cNvSpPr/>
            <p:nvPr userDrawn="1"/>
          </p:nvSpPr>
          <p:spPr>
            <a:xfrm>
              <a:off x="-1" y="6200329"/>
              <a:ext cx="2348153" cy="5398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/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E645359-0095-4982-A38F-010A5D5722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1" cstate="print">
              <a:grayscl/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ED1F-C569-422E-91E8-95A11B78B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2" y="114300"/>
            <a:ext cx="515937" cy="403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1704-182A-4F12-A8A1-8AF111D0B4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671" r:id="rId2"/>
    <p:sldLayoutId id="2147483677" r:id="rId3"/>
    <p:sldLayoutId id="2147483676" r:id="rId4"/>
    <p:sldLayoutId id="2147483700" r:id="rId5"/>
    <p:sldLayoutId id="2147483701" r:id="rId6"/>
    <p:sldLayoutId id="2147483764" r:id="rId7"/>
    <p:sldLayoutId id="2147483702" r:id="rId8"/>
    <p:sldLayoutId id="2147483719" r:id="rId9"/>
    <p:sldLayoutId id="2147483765" r:id="rId10"/>
    <p:sldLayoutId id="2147483766" r:id="rId11"/>
    <p:sldLayoutId id="2147483703" r:id="rId12"/>
    <p:sldLayoutId id="2147483704" r:id="rId13"/>
    <p:sldLayoutId id="2147483705" r:id="rId14"/>
    <p:sldLayoutId id="2147483769" r:id="rId15"/>
    <p:sldLayoutId id="2147483770" r:id="rId16"/>
    <p:sldLayoutId id="2147483706" r:id="rId17"/>
    <p:sldLayoutId id="2147483767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8" r:id="rId24"/>
    <p:sldLayoutId id="2147483760" r:id="rId25"/>
    <p:sldLayoutId id="2147483761" r:id="rId26"/>
    <p:sldLayoutId id="2147483762" r:id="rId27"/>
    <p:sldLayoutId id="2147483720" r:id="rId28"/>
    <p:sldLayoutId id="2147483758" r:id="rId29"/>
    <p:sldLayoutId id="2147483759" r:id="rId30"/>
    <p:sldLayoutId id="2147483763" r:id="rId31"/>
    <p:sldLayoutId id="2147483768" r:id="rId32"/>
    <p:sldLayoutId id="2147483771" r:id="rId33"/>
    <p:sldLayoutId id="2147483714" r:id="rId34"/>
    <p:sldLayoutId id="2147483715" r:id="rId35"/>
    <p:sldLayoutId id="2147483772" r:id="rId36"/>
    <p:sldLayoutId id="2147483773" r:id="rId37"/>
    <p:sldLayoutId id="2147483774" r:id="rId38"/>
  </p:sldLayoutIdLst>
  <p:hf hdr="0" ftr="0" dt="0"/>
  <p:txStyles>
    <p:titleStyle>
      <a:lvl1pPr algn="l" defTabSz="945885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45885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45885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20" indent="-326520" algn="l" defTabSz="945885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 2" panose="05020102010507070707" pitchFamily="18" charset="2"/>
        <a:buChar char="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53040" indent="-326520" algn="l" defTabSz="945885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Lato Light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9560" indent="-326520" algn="l" defTabSz="945885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Lato Light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608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1631365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195912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942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88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82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77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711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65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59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3539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589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pos="3940" userDrawn="1">
          <p15:clr>
            <a:srgbClr val="F26B43"/>
          </p15:clr>
        </p15:guide>
        <p15:guide id="8" pos="3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B36D5DB5-7D2B-4E2F-94FC-818965456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18814" y="6213892"/>
            <a:ext cx="1432726" cy="4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133014"/>
            <a:ext cx="11188252" cy="457123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C54660-6C70-4D27-A69F-4ABA6FDBA62F}"/>
              </a:ext>
            </a:extLst>
          </p:cNvPr>
          <p:cNvGrpSpPr/>
          <p:nvPr userDrawn="1"/>
        </p:nvGrpSpPr>
        <p:grpSpPr>
          <a:xfrm>
            <a:off x="-1" y="6213895"/>
            <a:ext cx="1856509" cy="426858"/>
            <a:chOff x="-1" y="6200329"/>
            <a:chExt cx="2348153" cy="5398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5CAE5C-3611-43E9-B68E-05D5F2CF295E}"/>
                </a:ext>
              </a:extLst>
            </p:cNvPr>
            <p:cNvSpPr/>
            <p:nvPr userDrawn="1"/>
          </p:nvSpPr>
          <p:spPr>
            <a:xfrm>
              <a:off x="-1" y="6200329"/>
              <a:ext cx="2348153" cy="5398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err="1"/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9E645359-0095-4982-A38F-010A5D5722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" cstate="hqprint">
              <a:grayscl/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8" y="6366990"/>
              <a:ext cx="1587761" cy="20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207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</p:sldLayoutIdLst>
  <p:hf hdr="0" ftr="0" dt="0"/>
  <p:txStyles>
    <p:titleStyle>
      <a:lvl1pPr algn="l" defTabSz="945885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45885" rtl="0" eaLnBrk="1" latinLnBrk="0" hangingPunct="1">
        <a:spcBef>
          <a:spcPts val="1088"/>
        </a:spcBef>
        <a:spcAft>
          <a:spcPts val="1088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45885" rtl="0" eaLnBrk="1" latinLnBrk="0" hangingPunct="1">
        <a:spcBef>
          <a:spcPts val="544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2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Wingdings 2" panose="05020102010507070707" pitchFamily="18" charset="2"/>
        <a:buChar char="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5304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956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608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1631365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195912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942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88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82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77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711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65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59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3539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589">
          <p15:clr>
            <a:srgbClr val="F26B43"/>
          </p15:clr>
        </p15:guide>
        <p15:guide id="3" pos="302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618">
          <p15:clr>
            <a:srgbClr val="F26B43"/>
          </p15:clr>
        </p15:guide>
        <p15:guide id="6" orient="horz" pos="709">
          <p15:clr>
            <a:srgbClr val="F26B43"/>
          </p15:clr>
        </p15:guide>
        <p15:guide id="7" pos="3940">
          <p15:clr>
            <a:srgbClr val="F26B43"/>
          </p15:clr>
        </p15:guide>
        <p15:guide id="8" pos="3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D247-6626-4753-9B6B-5FF8CACDC0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Studiosity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CFCA1-E7BB-4BAF-BD25-D4B90A77A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7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66BDFD-299C-463B-8C3A-A906DB925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4176" y="1524000"/>
            <a:ext cx="8116483" cy="2564842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Writing Feedback</a:t>
            </a:r>
          </a:p>
          <a:p>
            <a:r>
              <a:rPr lang="en-GB" dirty="0"/>
              <a:t>Connect Live</a:t>
            </a:r>
          </a:p>
          <a:p>
            <a:r>
              <a:rPr lang="en-GB" dirty="0"/>
              <a:t>Overview of platform</a:t>
            </a:r>
          </a:p>
          <a:p>
            <a:r>
              <a:rPr lang="en-GB" dirty="0"/>
              <a:t>Partner Portal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16C0BF-5412-4C3A-BC00-5A076D1C08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310" y="1518287"/>
            <a:ext cx="360000" cy="358775"/>
          </a:xfrm>
        </p:spPr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B8A428-FE7D-4535-813F-E3D2303520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310" y="2071232"/>
            <a:ext cx="360000" cy="358775"/>
          </a:xfrm>
        </p:spPr>
        <p:txBody>
          <a:bodyPr/>
          <a:lstStyle/>
          <a:p>
            <a:r>
              <a:rPr lang="en-GB" dirty="0"/>
              <a:t>02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A9972F-D6FC-40BF-9CDC-D2C5F7206F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0310" y="2624177"/>
            <a:ext cx="360000" cy="358775"/>
          </a:xfrm>
        </p:spPr>
        <p:txBody>
          <a:bodyPr/>
          <a:lstStyle/>
          <a:p>
            <a:r>
              <a:rPr lang="en-GB" dirty="0"/>
              <a:t>03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1917D5-5CD8-48D9-AF42-E7EEF128AD9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0310" y="3177122"/>
            <a:ext cx="360000" cy="358775"/>
          </a:xfrm>
        </p:spPr>
        <p:txBody>
          <a:bodyPr/>
          <a:lstStyle/>
          <a:p>
            <a:r>
              <a:rPr lang="en-GB" dirty="0"/>
              <a:t>04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DA221A-15A5-4A68-9595-D75570A0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01" y="0"/>
            <a:ext cx="11164276" cy="981075"/>
          </a:xfrm>
        </p:spPr>
        <p:txBody>
          <a:bodyPr/>
          <a:lstStyle/>
          <a:p>
            <a:r>
              <a:rPr lang="en-GB" dirty="0"/>
              <a:t>Enhancing Online Tutor support – </a:t>
            </a:r>
            <a:r>
              <a:rPr lang="en-GB" dirty="0" err="1"/>
              <a:t>Studiosity</a:t>
            </a:r>
            <a:r>
              <a:rPr lang="en-GB" dirty="0"/>
              <a:t> pilot 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2781B472-E46C-50BE-C2AA-33769F4456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0310" y="3730067"/>
            <a:ext cx="360000" cy="358775"/>
          </a:xfrm>
        </p:spPr>
        <p:txBody>
          <a:bodyPr/>
          <a:lstStyle/>
          <a:p>
            <a:r>
              <a:rPr lang="en-GB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88139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B3E2AAE-8573-4A6F-A635-CC646089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D8D1CB-B465-4221-8693-AC28F88C5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959908"/>
            <a:ext cx="2587181" cy="2531017"/>
          </a:xfrm>
          <a:prstGeom prst="ellipse">
            <a:avLst/>
          </a:prstGeom>
        </p:spPr>
        <p:txBody>
          <a:bodyPr/>
          <a:lstStyle/>
          <a:p>
            <a:r>
              <a:rPr lang="en-GB" b="1" dirty="0"/>
              <a:t>Performance</a:t>
            </a:r>
            <a:r>
              <a:rPr lang="en-GB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05F53EA-A0EE-4C73-923F-9F1F47751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078" y="1959908"/>
            <a:ext cx="2587181" cy="2531017"/>
          </a:xfrm>
          <a:prstGeom prst="ellipse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en-GB" b="1" dirty="0"/>
              <a:t>Progression</a:t>
            </a:r>
            <a:r>
              <a:rPr lang="en-GB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185D46-FC38-43A7-91D9-89B75B8A8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6730" y="1959908"/>
            <a:ext cx="2587181" cy="2531017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en-GB" b="1" dirty="0"/>
              <a:t>Retention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6D788C-04F1-44DA-BB42-C73CE4578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0383" y="1959908"/>
            <a:ext cx="2587181" cy="253101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en-GB" b="1" dirty="0"/>
              <a:t>Satisfaction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A051778-D96F-41B0-92A5-FC830B71E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613238"/>
            <a:ext cx="2587181" cy="138910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13B6EEA-9867-4BBC-B6D2-0A7E3E05D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078" y="4611178"/>
            <a:ext cx="2587181" cy="13891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B0FBF17-B578-4F5E-ADCD-E67648B61E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6730" y="4613238"/>
            <a:ext cx="2587181" cy="1389100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7E9A0AC-BBEB-489F-AE2C-5C262614EB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4359" y="4611178"/>
            <a:ext cx="2587181" cy="1389100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C9A21E23-DA85-411E-9E71-3A64BD62F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105975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DCA5C1-FA6B-47F0-5BE1-A52B0D4346B1}"/>
              </a:ext>
            </a:extLst>
          </p:cNvPr>
          <p:cNvSpPr txBox="1"/>
          <p:nvPr/>
        </p:nvSpPr>
        <p:spPr>
          <a:xfrm>
            <a:off x="635109" y="1087050"/>
            <a:ext cx="1110324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Purpose: e</a:t>
            </a:r>
            <a:r>
              <a:rPr lang="en-US" sz="1600" spc="-1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GillSansMTStd-Book"/>
              </a:rPr>
              <a:t>nhance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GillSansMTStd-Book"/>
              </a:rPr>
              <a:t> the student experience and academic performance by offering on-demand, academic support through two services: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GillSansMTStd-Book"/>
              </a:rPr>
              <a:t>Writing Feedback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GillSansMTStd-Book"/>
              </a:rPr>
              <a:t>on assessment draft</a:t>
            </a:r>
            <a:r>
              <a:rPr lang="en-US" sz="1600" spc="-10" dirty="0">
                <a:solidFill>
                  <a:srgbClr val="231F20"/>
                </a:solidFill>
                <a:latin typeface="Arial" panose="020B0604020202020204" pitchFamily="34" charset="0"/>
                <a:ea typeface="GillSansMTStd-Book"/>
              </a:rPr>
              <a:t>s </a:t>
            </a:r>
            <a:r>
              <a:rPr lang="en-US" sz="16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GillSansMTStd-Book"/>
              </a:rPr>
              <a:t>and </a:t>
            </a:r>
            <a:r>
              <a:rPr lang="en-US" sz="16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GillSansMTStd-Book"/>
              </a:rPr>
              <a:t>Connect Live</a:t>
            </a:r>
            <a:r>
              <a:rPr lang="en-GB" sz="16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GillSansMTStd-Book"/>
              </a:rPr>
              <a:t>. </a:t>
            </a:r>
            <a:endParaRPr lang="en-GB" sz="1600" dirty="0"/>
          </a:p>
          <a:p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1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1A41E3-8B24-A37B-B5AB-B082A6C1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367" y="1956122"/>
            <a:ext cx="6475522" cy="4098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9A9CD-C8B3-1533-2EB2-5A36D4D5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the </a:t>
            </a:r>
            <a:r>
              <a:rPr lang="en-GB" dirty="0" err="1"/>
              <a:t>Studiosity</a:t>
            </a:r>
            <a:r>
              <a:rPr lang="en-GB" dirty="0"/>
              <a:t> link?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A663-04CF-F49D-A0D7-AD651244C2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133162"/>
            <a:ext cx="11196637" cy="981076"/>
          </a:xfrm>
        </p:spPr>
        <p:txBody>
          <a:bodyPr/>
          <a:lstStyle/>
          <a:p>
            <a:r>
              <a:rPr lang="en-GB" sz="1800" dirty="0"/>
              <a:t>The link to </a:t>
            </a:r>
            <a:r>
              <a:rPr lang="en-GB" sz="1800" dirty="0" err="1"/>
              <a:t>Studiosity</a:t>
            </a:r>
            <a:r>
              <a:rPr lang="en-GB" sz="1800" dirty="0"/>
              <a:t> can be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found in the mid term assessment section of Week 10 of the module. </a:t>
            </a:r>
            <a:endParaRPr lang="en-GB" sz="1800" dirty="0"/>
          </a:p>
          <a:p>
            <a:r>
              <a:rPr lang="en-GB" sz="1800" dirty="0"/>
              <a:t>Simply click the link and log in with your student credentials.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79BD9-CF32-EF85-32DD-ABCA56098EEA}"/>
              </a:ext>
            </a:extLst>
          </p:cNvPr>
          <p:cNvSpPr/>
          <p:nvPr/>
        </p:nvSpPr>
        <p:spPr>
          <a:xfrm>
            <a:off x="5283466" y="5296866"/>
            <a:ext cx="2234492" cy="630831"/>
          </a:xfrm>
          <a:prstGeom prst="rect">
            <a:avLst/>
          </a:prstGeom>
          <a:noFill/>
          <a:ln>
            <a:solidFill>
              <a:srgbClr val="E0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B3F49B-3EF0-EC56-5001-05FF199C4B82}"/>
              </a:ext>
            </a:extLst>
          </p:cNvPr>
          <p:cNvCxnSpPr>
            <a:cxnSpLocks/>
          </p:cNvCxnSpPr>
          <p:nvPr/>
        </p:nvCxnSpPr>
        <p:spPr>
          <a:xfrm>
            <a:off x="3124863" y="4163703"/>
            <a:ext cx="2158603" cy="14988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8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99FF-B6E2-AB69-E3AA-B3300D00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7946-20D6-1634-9ADE-1645CADAF6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86" y="1133161"/>
            <a:ext cx="9186399" cy="22958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Review of submitted assignment drafts on academic literacy.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Feedback returned within a maximum of 24 hours, 24/7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Citation assist checks for plagiarism and use of references.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Service does not offer review of content, editing or proofreading.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294B5-6C33-F377-6A2A-A515A55C0C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62784" y="3429000"/>
            <a:ext cx="4073746" cy="2737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Document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Academic Writing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Business letter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Business Report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Case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Essay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Reference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E4E47-D25F-ECF1-6274-5B406C03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320"/>
          <a:stretch/>
        </p:blipFill>
        <p:spPr>
          <a:xfrm>
            <a:off x="9775372" y="490537"/>
            <a:ext cx="2412396" cy="17791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E910BA-E705-8A8B-697E-07DC4BCA080B}"/>
              </a:ext>
            </a:extLst>
          </p:cNvPr>
          <p:cNvSpPr txBox="1">
            <a:spLocks/>
          </p:cNvSpPr>
          <p:nvPr/>
        </p:nvSpPr>
        <p:spPr>
          <a:xfrm>
            <a:off x="920987" y="3429000"/>
            <a:ext cx="3797970" cy="2737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2000" tIns="72000" rIns="72000" bIns="72000" rtlCol="0" anchor="t" anchorCtr="0">
            <a:noAutofit/>
          </a:bodyPr>
          <a:lstStyle>
            <a:lvl1pPr marL="0" indent="0" algn="l" defTabSz="945885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45885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520" indent="-326520" algn="l" defTabSz="94588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 2" panose="05020102010507070707" pitchFamily="18" charset="2"/>
              <a:buChar char="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3040" indent="-326520" algn="l" defTabSz="94588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Lato Light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9560" indent="-326520" algn="l" defTabSz="945885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Lato Light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6080" indent="-326520" algn="l" defTabSz="945885" rtl="0" eaLnBrk="1" latinLnBrk="0" hangingPunct="1">
              <a:spcBef>
                <a:spcPts val="544"/>
              </a:spcBef>
              <a:spcAft>
                <a:spcPts val="0"/>
              </a:spcAft>
              <a:buClr>
                <a:schemeClr val="tx1"/>
              </a:buClr>
              <a:buFont typeface="Lato Light" pitchFamily="34" charset="0"/>
              <a:buChar char="–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1365" indent="-326520" algn="l" defTabSz="945885" rtl="0" eaLnBrk="1" latinLnBrk="0" hangingPunct="1">
              <a:spcBef>
                <a:spcPts val="544"/>
              </a:spcBef>
              <a:spcAft>
                <a:spcPts val="0"/>
              </a:spcAft>
              <a:buClr>
                <a:schemeClr val="tx1"/>
              </a:buClr>
              <a:buFont typeface="Lato Light" pitchFamily="34" charset="0"/>
              <a:buChar char="–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59120" indent="-326520" algn="l" defTabSz="945885" rtl="0" eaLnBrk="1" latinLnBrk="0" hangingPunct="1">
              <a:spcBef>
                <a:spcPts val="544"/>
              </a:spcBef>
              <a:spcAft>
                <a:spcPts val="0"/>
              </a:spcAft>
              <a:buClr>
                <a:schemeClr val="tx1"/>
              </a:buClr>
              <a:buFont typeface="Lato Light" pitchFamily="34" charset="0"/>
              <a:buChar char="–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5640" indent="-326520" algn="l" defTabSz="945885" rtl="0" eaLnBrk="1" latinLnBrk="0" hangingPunct="1">
              <a:spcBef>
                <a:spcPts val="544"/>
              </a:spcBef>
              <a:spcAft>
                <a:spcPts val="0"/>
              </a:spcAft>
              <a:buClr>
                <a:schemeClr val="tx1"/>
              </a:buClr>
              <a:buFont typeface="Lato Light" pitchFamily="34" charset="0"/>
              <a:buChar char="–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Focus area(s)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Argument/Idea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Spelling and grammar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 of sources</a:t>
            </a:r>
          </a:p>
        </p:txBody>
      </p:sp>
    </p:spTree>
    <p:extLst>
      <p:ext uri="{BB962C8B-B14F-4D97-AF65-F5344CB8AC3E}">
        <p14:creationId xmlns:p14="http://schemas.microsoft.com/office/powerpoint/2010/main" val="109782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5CE2-0BB0-CDD2-75F2-BCB422C3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0"/>
            <a:ext cx="5413212" cy="981075"/>
          </a:xfrm>
        </p:spPr>
        <p:txBody>
          <a:bodyPr anchor="b">
            <a:normAutofit/>
          </a:bodyPr>
          <a:lstStyle/>
          <a:p>
            <a:r>
              <a:rPr lang="en-GB" dirty="0"/>
              <a:t>Connect Live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B927C-A5F3-C45A-315B-B12B48026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8771" y="471887"/>
            <a:ext cx="1643743" cy="1322254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53A99C9-F298-BA0F-0105-ED98840B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133014"/>
            <a:ext cx="10177689" cy="45712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On-demand academic support, 24/7.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connect to a specialist; formulates their own questions and work with a Subject Specialist in an interactive classroom using typed or audio chat; collaborative  whiteboard and file sharing.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Subject topics covered by Connect Live specialists that may be relevant to students: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</a:rPr>
              <a:t>English</a:t>
            </a:r>
          </a:p>
          <a:p>
            <a:pPr marL="783720" lvl="2" indent="-457200">
              <a:buFont typeface="+mj-lt"/>
              <a:buAutoNum type="romanLcPeriod"/>
            </a:pPr>
            <a:r>
              <a:rPr lang="en-US" sz="1600" dirty="0"/>
              <a:t>Support for core English skills and concepts including core skills; essay and report writing; creative writing; speeches and generic text analysis.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458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="1" dirty="0" err="1">
                <a:solidFill>
                  <a:srgbClr val="FF0000"/>
                </a:solidFill>
                <a:latin typeface="Arial"/>
              </a:rPr>
              <a:t>Maths</a:t>
            </a:r>
            <a:r>
              <a:rPr lang="en-US" sz="1800" b="1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783720" lvl="2" indent="-457200"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Potentially beneficial to students on modules which include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maths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topics. </a:t>
            </a:r>
          </a:p>
          <a:p>
            <a:pPr marL="457200" marR="0" lvl="0" indent="-457200" algn="l" defTabSz="9458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="1" dirty="0">
                <a:solidFill>
                  <a:srgbClr val="FF0000"/>
                </a:solidFill>
                <a:latin typeface="Arial"/>
              </a:rPr>
              <a:t>Study Coach</a:t>
            </a:r>
          </a:p>
          <a:p>
            <a:pPr marL="783720" lvl="2" indent="-457200">
              <a:buFont typeface="+mj-lt"/>
              <a:buAutoNum type="romanLcPeriod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for essential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/study skills, such as work planning, revision timetables, study hints and tips, assignment and project research, note taking, and online &amp; database search skills.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783720" lvl="2" indent="-457200">
              <a:buFont typeface="+mj-lt"/>
              <a:buAutoNum type="romanLcPeriod"/>
            </a:pPr>
            <a:endParaRPr lang="en-US" dirty="0"/>
          </a:p>
          <a:p>
            <a:pPr marL="783720" lvl="2" indent="-457200"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E4E253-1351-5302-0FA0-C7C2310BC8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9364" y="119743"/>
            <a:ext cx="5745679" cy="5978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	</a:t>
            </a:r>
          </a:p>
          <a:p>
            <a:pPr algn="ctr"/>
            <a:r>
              <a:rPr lang="en-GB" dirty="0"/>
              <a:t>Example of Connect Live session from a 	UoL student.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AF645-6330-C7C3-56EA-5405D428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allocation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DE94C44-DFC5-38AA-28BA-6E50D19DB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6516687" y="1262270"/>
            <a:ext cx="5413375" cy="3714109"/>
          </a:xfr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8DFAC-0EB9-186B-9C64-F24ECB27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1" y="3249952"/>
            <a:ext cx="5553075" cy="28479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3973CF-E708-1323-098C-E730AEAA0B45}"/>
              </a:ext>
            </a:extLst>
          </p:cNvPr>
          <p:cNvSpPr txBox="1"/>
          <p:nvPr/>
        </p:nvSpPr>
        <p:spPr>
          <a:xfrm>
            <a:off x="339560" y="1355271"/>
            <a:ext cx="555307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Students granted </a:t>
            </a:r>
            <a:r>
              <a:rPr lang="en-GB" sz="1600" b="1" dirty="0"/>
              <a:t>10 interactions per study session.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Connect Live fair usage policy warning: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“Your fair use limit is 20 minutes. If you've passed the 20-minute mark and you have a second question, you'll need to reconnect to ensure everyone gets a go.”</a:t>
            </a:r>
          </a:p>
        </p:txBody>
      </p:sp>
    </p:spTree>
    <p:extLst>
      <p:ext uri="{BB962C8B-B14F-4D97-AF65-F5344CB8AC3E}">
        <p14:creationId xmlns:p14="http://schemas.microsoft.com/office/powerpoint/2010/main" val="209585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F1C2-D013-BD4F-6497-F250DA86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</p:spPr>
        <p:txBody>
          <a:bodyPr anchor="b">
            <a:normAutofit/>
          </a:bodyPr>
          <a:lstStyle/>
          <a:p>
            <a:r>
              <a:rPr lang="en-GB" dirty="0"/>
              <a:t>Overview of platform</a:t>
            </a:r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61D188-97A6-22BC-E03B-6AA715FBA5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5842" r="1" b="2533"/>
          <a:stretch/>
        </p:blipFill>
        <p:spPr>
          <a:xfrm>
            <a:off x="479425" y="1133162"/>
            <a:ext cx="11196637" cy="4571236"/>
          </a:xfrm>
          <a:noFill/>
        </p:spPr>
      </p:pic>
    </p:spTree>
    <p:extLst>
      <p:ext uri="{BB962C8B-B14F-4D97-AF65-F5344CB8AC3E}">
        <p14:creationId xmlns:p14="http://schemas.microsoft.com/office/powerpoint/2010/main" val="407772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428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two">
  <a:themeElements>
    <a:clrScheme name="UoL">
      <a:dk1>
        <a:sysClr val="windowText" lastClr="000000"/>
      </a:dk1>
      <a:lt1>
        <a:sysClr val="window" lastClr="FFFFFF"/>
      </a:lt1>
      <a:dk2>
        <a:srgbClr val="818385"/>
      </a:dk2>
      <a:lt2>
        <a:srgbClr val="D1D3D4"/>
      </a:lt2>
      <a:accent1>
        <a:srgbClr val="E00034"/>
      </a:accent1>
      <a:accent2>
        <a:srgbClr val="0039A6"/>
      </a:accent2>
      <a:accent3>
        <a:srgbClr val="F8AD1B"/>
      </a:accent3>
      <a:accent4>
        <a:srgbClr val="F96322"/>
      </a:accent4>
      <a:accent5>
        <a:srgbClr val="818385"/>
      </a:accent5>
      <a:accent6>
        <a:srgbClr val="D1D3D4"/>
      </a:accent6>
      <a:hlink>
        <a:srgbClr val="0039A6"/>
      </a:hlink>
      <a:folHlink>
        <a:srgbClr val="E00034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88000"/>
          </a:schemeClr>
        </a:solidFill>
        <a:ln>
          <a:noFill/>
        </a:ln>
      </a:spPr>
      <a:bodyPr rIns="396000" rtlCol="0" anchor="ctr"/>
      <a:lstStyle>
        <a:defPPr algn="l">
          <a:defRPr sz="16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esign two">
  <a:themeElements>
    <a:clrScheme name="UoL">
      <a:dk1>
        <a:sysClr val="windowText" lastClr="000000"/>
      </a:dk1>
      <a:lt1>
        <a:sysClr val="window" lastClr="FFFFFF"/>
      </a:lt1>
      <a:dk2>
        <a:srgbClr val="818385"/>
      </a:dk2>
      <a:lt2>
        <a:srgbClr val="D1D3D4"/>
      </a:lt2>
      <a:accent1>
        <a:srgbClr val="E00034"/>
      </a:accent1>
      <a:accent2>
        <a:srgbClr val="0039A6"/>
      </a:accent2>
      <a:accent3>
        <a:srgbClr val="F8AD1B"/>
      </a:accent3>
      <a:accent4>
        <a:srgbClr val="F96322"/>
      </a:accent4>
      <a:accent5>
        <a:srgbClr val="818385"/>
      </a:accent5>
      <a:accent6>
        <a:srgbClr val="D1D3D4"/>
      </a:accent6>
      <a:hlink>
        <a:srgbClr val="0039A6"/>
      </a:hlink>
      <a:folHlink>
        <a:srgbClr val="E00034"/>
      </a:folHlink>
    </a:clrScheme>
    <a:fontScheme name="Uo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88000"/>
          </a:schemeClr>
        </a:solidFill>
        <a:ln>
          <a:noFill/>
        </a:ln>
      </a:spPr>
      <a:bodyPr rIns="396000" rtlCol="0" anchor="ctr"/>
      <a:lstStyle>
        <a:defPPr algn="l">
          <a:defRPr sz="16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C61F3BCBA9C4481B4279B98F5EBE1" ma:contentTypeVersion="12" ma:contentTypeDescription="Create a new document." ma:contentTypeScope="" ma:versionID="f1ded03a31266ca0a2961c15938176da">
  <xsd:schema xmlns:xsd="http://www.w3.org/2001/XMLSchema" xmlns:xs="http://www.w3.org/2001/XMLSchema" xmlns:p="http://schemas.microsoft.com/office/2006/metadata/properties" xmlns:ns2="132ae672-2cd2-4d39-9160-321873acf688" xmlns:ns3="54b1bdbc-1354-4c46-8025-b40ee7d3c429" targetNamespace="http://schemas.microsoft.com/office/2006/metadata/properties" ma:root="true" ma:fieldsID="ee3d23d784cea11ffdc9c0eb74ba0873" ns2:_="" ns3:_="">
    <xsd:import namespace="132ae672-2cd2-4d39-9160-321873acf688"/>
    <xsd:import namespace="54b1bdbc-1354-4c46-8025-b40ee7d3c4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ae672-2cd2-4d39-9160-321873acf6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726a9b-3374-46a0-b009-af8e0551a7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1bdbc-1354-4c46-8025-b40ee7d3c42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f2724f-ae0c-4010-8b27-4cc6b588b766}" ma:internalName="TaxCatchAll" ma:showField="CatchAllData" ma:web="54b1bdbc-1354-4c46-8025-b40ee7d3c4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2ae672-2cd2-4d39-9160-321873acf688">
      <Terms xmlns="http://schemas.microsoft.com/office/infopath/2007/PartnerControls"/>
    </lcf76f155ced4ddcb4097134ff3c332f>
    <TaxCatchAll xmlns="54b1bdbc-1354-4c46-8025-b40ee7d3c429" xsi:nil="true"/>
  </documentManagement>
</p:properties>
</file>

<file path=customXml/itemProps1.xml><?xml version="1.0" encoding="utf-8"?>
<ds:datastoreItem xmlns:ds="http://schemas.openxmlformats.org/officeDocument/2006/customXml" ds:itemID="{B0C64410-4FA8-4B64-924D-384C05E81DFA}"/>
</file>

<file path=customXml/itemProps2.xml><?xml version="1.0" encoding="utf-8"?>
<ds:datastoreItem xmlns:ds="http://schemas.openxmlformats.org/officeDocument/2006/customXml" ds:itemID="{E74FF649-271C-48E2-9164-8297AE588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B11A9-83EC-4F91-8B65-2D16866CDEDE}">
  <ds:schemaRefs>
    <ds:schemaRef ds:uri="http://schemas.microsoft.com/office/2006/metadata/properties"/>
    <ds:schemaRef ds:uri="http://schemas.microsoft.com/office/infopath/2007/PartnerControls"/>
    <ds:schemaRef ds:uri="c3f1af37-1937-4130-8a6b-ff861b20dfcf"/>
    <ds:schemaRef ds:uri="b16e6eb2-bd41-49b5-82a5-6c2c51c76226"/>
  </ds:schemaRefs>
</ds:datastoreItem>
</file>

<file path=docMetadata/LabelInfo.xml><?xml version="1.0" encoding="utf-8"?>
<clbl:labelList xmlns:clbl="http://schemas.microsoft.com/office/2020/mipLabelMetadata">
  <clbl:label id="{78a249c6-2aae-4ca7-a679-0abab9361116}" enabled="1" method="Privileged" siteId="{185280ba-7a00-42ea-9408-19eafd1355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Lato Light</vt:lpstr>
      <vt:lpstr>Source Sans Pro Light</vt:lpstr>
      <vt:lpstr>Verdana</vt:lpstr>
      <vt:lpstr>Wingdings 2</vt:lpstr>
      <vt:lpstr>Design two</vt:lpstr>
      <vt:lpstr>1_Design two</vt:lpstr>
      <vt:lpstr>Studiosity</vt:lpstr>
      <vt:lpstr>Enhancing Online Tutor support – Studiosity pilot </vt:lpstr>
      <vt:lpstr>Introduction</vt:lpstr>
      <vt:lpstr>Where is the Studiosity link? </vt:lpstr>
      <vt:lpstr>Writing Feedback</vt:lpstr>
      <vt:lpstr>Connect Live</vt:lpstr>
      <vt:lpstr>Usage allocation</vt:lpstr>
      <vt:lpstr>Overview of platform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nanci little</dc:creator>
  <cp:lastModifiedBy>Charlotte Richards</cp:lastModifiedBy>
  <cp:revision>133</cp:revision>
  <dcterms:created xsi:type="dcterms:W3CDTF">2021-05-04T14:18:19Z</dcterms:created>
  <dcterms:modified xsi:type="dcterms:W3CDTF">2024-10-31T16:14:01Z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0x010100A5FC61F3BCBA9C4481B4279B98F5EBE1</vt:lpwstr>
  </property>
  <property fmtid="{D5CDD505-2E9C-101B-9397-08002B2CF9AE}" pid="3" name="MediaServiceImageTags">
    <vt:lpwstr/>
  </property>
</Properties>
</file>